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59" r:id="rId5"/>
    <p:sldId id="260" r:id="rId6"/>
    <p:sldId id="261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9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1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5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6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0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5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C57C-0FF7-4998-9334-78E4AA591808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0B21-BDFF-4456-A055-E3D07D61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r="12932"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F44FFFE-95CC-4F02-B984-59B91A561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925" y="5498926"/>
            <a:ext cx="4016116" cy="1102288"/>
          </a:xfrm>
        </p:spPr>
        <p:txBody>
          <a:bodyPr anchor="t">
            <a:noAutofit/>
          </a:bodyPr>
          <a:lstStyle/>
          <a:p>
            <a:pPr algn="l"/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 6 Summer Project: Art and Design</a:t>
            </a:r>
          </a:p>
          <a:p>
            <a:pPr algn="l"/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Head of Art: Miss Nield</a:t>
            </a:r>
          </a:p>
        </p:txBody>
      </p:sp>
      <p:pic>
        <p:nvPicPr>
          <p:cNvPr id="1026" name="Picture 2" descr="Diss High School - Wikipedia">
            <a:extLst>
              <a:ext uri="{FF2B5EF4-FFF2-40B4-BE49-F238E27FC236}">
                <a16:creationId xmlns:a16="http://schemas.microsoft.com/office/drawing/2014/main" id="{B32D0BAC-ECFE-4490-91B4-A9D21745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8" y="5372157"/>
            <a:ext cx="815637" cy="10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otherham.ac.uk/FullTime14-18/PublishingImages/Subject%20Areas%20Images/art%20and%20Design.png">
            <a:extLst>
              <a:ext uri="{FF2B5EF4-FFF2-40B4-BE49-F238E27FC236}">
                <a16:creationId xmlns:a16="http://schemas.microsoft.com/office/drawing/2014/main" id="{F402F1CF-CC69-4AC3-9EEE-714292162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2" b="19723"/>
          <a:stretch/>
        </p:blipFill>
        <p:spPr bwMode="auto">
          <a:xfrm>
            <a:off x="1579004" y="214035"/>
            <a:ext cx="5985992" cy="4206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5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F03F8-9231-4653-BD13-1DA8DF8C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56" y="4583953"/>
            <a:ext cx="3514393" cy="1465973"/>
          </a:xfrm>
        </p:spPr>
        <p:txBody>
          <a:bodyPr anchor="t">
            <a:normAutofit/>
          </a:bodyPr>
          <a:lstStyle/>
          <a:p>
            <a:r>
              <a:rPr lang="en-GB" sz="3500" b="1" dirty="0"/>
              <a:t>What is 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04873-F9CD-4559-BBC3-8EA8B02DA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8737"/>
          <a:stretch/>
        </p:blipFill>
        <p:spPr>
          <a:xfrm>
            <a:off x="20" y="432"/>
            <a:ext cx="9143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E615-389C-4ABA-8C7D-821D9010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787" y="4596064"/>
            <a:ext cx="5156026" cy="1816420"/>
          </a:xfrm>
        </p:spPr>
        <p:txBody>
          <a:bodyPr>
            <a:normAutofit lnSpcReduction="10000"/>
          </a:bodyPr>
          <a:lstStyle/>
          <a:p>
            <a:r>
              <a:rPr lang="en-GB" sz="1700" b="1" dirty="0"/>
              <a:t>Art is a visual statement that represents the world around you and represents YOU!</a:t>
            </a:r>
          </a:p>
          <a:p>
            <a:r>
              <a:rPr lang="en-GB" sz="1700" b="1" dirty="0"/>
              <a:t>Art communicates an idea.</a:t>
            </a:r>
          </a:p>
          <a:p>
            <a:r>
              <a:rPr lang="en-GB" sz="1700" b="1" dirty="0"/>
              <a:t>Art expresses a feeling.</a:t>
            </a:r>
          </a:p>
          <a:p>
            <a:r>
              <a:rPr lang="en-GB" sz="1700" b="1" dirty="0"/>
              <a:t>Art presents a personal response to different ideas through painting, design, photography, sculpture etc.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86AB8-24E5-4969-B052-29052BCEB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21" t="31300" r="30137" b="7544"/>
          <a:stretch/>
        </p:blipFill>
        <p:spPr>
          <a:xfrm>
            <a:off x="871702" y="-42681"/>
            <a:ext cx="7400596" cy="460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93F9A-613D-42D1-BCF9-6799FE7BD3B3}"/>
              </a:ext>
            </a:extLst>
          </p:cNvPr>
          <p:cNvSpPr txBox="1"/>
          <p:nvPr/>
        </p:nvSpPr>
        <p:spPr>
          <a:xfrm>
            <a:off x="1077239" y="346409"/>
            <a:ext cx="186402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 communicates an idea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9CD1D-395F-499F-BBD6-434A21730813}"/>
              </a:ext>
            </a:extLst>
          </p:cNvPr>
          <p:cNvSpPr txBox="1"/>
          <p:nvPr/>
        </p:nvSpPr>
        <p:spPr>
          <a:xfrm>
            <a:off x="3880787" y="2882990"/>
            <a:ext cx="186402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 expresses feeling and emotions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07755-D842-4D3E-9C07-A1A8C8F5A845}"/>
              </a:ext>
            </a:extLst>
          </p:cNvPr>
          <p:cNvSpPr txBox="1"/>
          <p:nvPr/>
        </p:nvSpPr>
        <p:spPr>
          <a:xfrm>
            <a:off x="5849476" y="346409"/>
            <a:ext cx="200434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 is a visual way of representing the world and YOU!</a:t>
            </a:r>
          </a:p>
        </p:txBody>
      </p:sp>
      <p:pic>
        <p:nvPicPr>
          <p:cNvPr id="14" name="Picture 2" descr="Diss High School - Wikipedia">
            <a:extLst>
              <a:ext uri="{FF2B5EF4-FFF2-40B4-BE49-F238E27FC236}">
                <a16:creationId xmlns:a16="http://schemas.microsoft.com/office/drawing/2014/main" id="{2AA79879-E7D5-42C6-8FE7-F7D85981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9" y="5262860"/>
            <a:ext cx="574369" cy="7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ll Categories - MS. REYNOLDS CLASSROOM CANVAS">
            <a:extLst>
              <a:ext uri="{FF2B5EF4-FFF2-40B4-BE49-F238E27FC236}">
                <a16:creationId xmlns:a16="http://schemas.microsoft.com/office/drawing/2014/main" id="{A8C2FD44-7852-42FD-8E4B-C20D3F1EE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3CEAA6-D6EB-4815-B00B-3297280FF886}"/>
              </a:ext>
            </a:extLst>
          </p:cNvPr>
          <p:cNvSpPr txBox="1"/>
          <p:nvPr/>
        </p:nvSpPr>
        <p:spPr>
          <a:xfrm>
            <a:off x="245909" y="87438"/>
            <a:ext cx="865218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There are many careers you can have in Art and Design – here are just a few . . .</a:t>
            </a:r>
          </a:p>
        </p:txBody>
      </p:sp>
    </p:spTree>
    <p:extLst>
      <p:ext uri="{BB962C8B-B14F-4D97-AF65-F5344CB8AC3E}">
        <p14:creationId xmlns:p14="http://schemas.microsoft.com/office/powerpoint/2010/main" val="8256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850A9-7405-40D7-8336-DC544D153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r="-1" b="5836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9589F-BAB2-455D-AA79-37A21D6F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583"/>
            <a:ext cx="2167128" cy="83111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2300" b="1" dirty="0">
                <a:solidFill>
                  <a:schemeClr val="bg1"/>
                </a:solidFill>
              </a:rPr>
              <a:t>Your Summer Project</a:t>
            </a:r>
            <a:br>
              <a:rPr lang="en-GB" sz="2300" b="1" dirty="0">
                <a:solidFill>
                  <a:schemeClr val="bg1"/>
                </a:solidFill>
              </a:rPr>
            </a:br>
            <a:endParaRPr lang="en-GB" sz="23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0494-7D6E-48FB-AA44-CD305602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7" y="4782312"/>
            <a:ext cx="5713841" cy="1755647"/>
          </a:xfrm>
        </p:spPr>
        <p:txBody>
          <a:bodyPr anchor="ctr">
            <a:norm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You are going to create a piece of artwork that says something about who you are.</a:t>
            </a:r>
          </a:p>
          <a:p>
            <a:r>
              <a:rPr lang="en-GB" sz="1500" dirty="0">
                <a:solidFill>
                  <a:schemeClr val="bg1"/>
                </a:solidFill>
              </a:rPr>
              <a:t>You are going to show your identity using objects that say something about you – your likes, dislikes, hobbies and interests etc.</a:t>
            </a:r>
          </a:p>
          <a:p>
            <a:r>
              <a:rPr lang="en-GB" sz="1500" dirty="0">
                <a:solidFill>
                  <a:schemeClr val="bg1"/>
                </a:solidFill>
              </a:rPr>
              <a:t>There are going to be 2 artists that will inspire your piece of art.</a:t>
            </a:r>
          </a:p>
        </p:txBody>
      </p:sp>
      <p:pic>
        <p:nvPicPr>
          <p:cNvPr id="10" name="Picture 2" descr="Diss High School - Wikipedia">
            <a:extLst>
              <a:ext uri="{FF2B5EF4-FFF2-40B4-BE49-F238E27FC236}">
                <a16:creationId xmlns:a16="http://schemas.microsoft.com/office/drawing/2014/main" id="{6D96D4EF-C08F-4F81-BE95-8D237A9E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24" y="5695179"/>
            <a:ext cx="574369" cy="7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AFF75-BDF3-4D49-A1ED-A48DDB548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" y="1413605"/>
            <a:ext cx="3542580" cy="2798712"/>
          </a:xfrm>
          <a:prstGeom prst="rect">
            <a:avLst/>
          </a:prstGeom>
        </p:spPr>
      </p:pic>
      <p:pic>
        <p:nvPicPr>
          <p:cNvPr id="4100" name="Picture 4" descr="Michael Craig-Martin is known as the Godfather of the Young British Artists  | South China Morning Post">
            <a:extLst>
              <a:ext uri="{FF2B5EF4-FFF2-40B4-BE49-F238E27FC236}">
                <a16:creationId xmlns:a16="http://schemas.microsoft.com/office/drawing/2014/main" id="{4F57D4C6-7C61-4126-9316-D696212D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03" y="1413605"/>
            <a:ext cx="4205715" cy="27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DB414-4AED-4B27-9D52-16661D6D52DC}"/>
              </a:ext>
            </a:extLst>
          </p:cNvPr>
          <p:cNvSpPr txBox="1"/>
          <p:nvPr/>
        </p:nvSpPr>
        <p:spPr>
          <a:xfrm>
            <a:off x="696573" y="631774"/>
            <a:ext cx="795429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Two artists to inspire your summer project: Jason Travis and Michael Craig Martin</a:t>
            </a:r>
          </a:p>
        </p:txBody>
      </p:sp>
    </p:spTree>
    <p:extLst>
      <p:ext uri="{BB962C8B-B14F-4D97-AF65-F5344CB8AC3E}">
        <p14:creationId xmlns:p14="http://schemas.microsoft.com/office/powerpoint/2010/main" val="188378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9FF48-6525-483C-910F-2FB175232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11232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BEA37-19B2-4845-8AD2-A03C8CC72FD4}"/>
              </a:ext>
            </a:extLst>
          </p:cNvPr>
          <p:cNvSpPr txBox="1"/>
          <p:nvPr/>
        </p:nvSpPr>
        <p:spPr>
          <a:xfrm>
            <a:off x="469725" y="413359"/>
            <a:ext cx="820454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Jason Travis is an artist who lives and works in America. He created a series of artworks called </a:t>
            </a:r>
            <a:r>
              <a:rPr lang="en-GB" b="1" dirty="0">
                <a:solidFill>
                  <a:schemeClr val="bg1"/>
                </a:solidFill>
              </a:rPr>
              <a:t>‘PERSONA’. </a:t>
            </a:r>
            <a:r>
              <a:rPr lang="en-GB" dirty="0">
                <a:solidFill>
                  <a:schemeClr val="bg1"/>
                </a:solidFill>
              </a:rPr>
              <a:t>He would ask everyday people that he would see on his way to work, if he could photograph their bags and what was inside them. These are the results . . . . </a:t>
            </a:r>
          </a:p>
        </p:txBody>
      </p:sp>
      <p:pic>
        <p:nvPicPr>
          <p:cNvPr id="5122" name="Picture 2" descr="Persona — Jason Travis Photo">
            <a:extLst>
              <a:ext uri="{FF2B5EF4-FFF2-40B4-BE49-F238E27FC236}">
                <a16:creationId xmlns:a16="http://schemas.microsoft.com/office/drawing/2014/main" id="{47AEAD85-0594-4048-B914-53AA545D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5" y="1705314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rsona — Jason Travis Photo">
            <a:extLst>
              <a:ext uri="{FF2B5EF4-FFF2-40B4-BE49-F238E27FC236}">
                <a16:creationId xmlns:a16="http://schemas.microsoft.com/office/drawing/2014/main" id="{67716B59-4E1F-4CF3-A5D9-2A90CDB1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5" y="3738868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rsona — Jason Travis Photo">
            <a:extLst>
              <a:ext uri="{FF2B5EF4-FFF2-40B4-BE49-F238E27FC236}">
                <a16:creationId xmlns:a16="http://schemas.microsoft.com/office/drawing/2014/main" id="{9ED6404A-275D-426B-B18D-4430CF07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6" y="1705314"/>
            <a:ext cx="2409825" cy="19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rsona — Jason Travis Photo">
            <a:extLst>
              <a:ext uri="{FF2B5EF4-FFF2-40B4-BE49-F238E27FC236}">
                <a16:creationId xmlns:a16="http://schemas.microsoft.com/office/drawing/2014/main" id="{34F24B9C-13E8-4830-B31A-46EBD95E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6" y="3734663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ersona — Jason Travis Photo">
            <a:extLst>
              <a:ext uri="{FF2B5EF4-FFF2-40B4-BE49-F238E27FC236}">
                <a16:creationId xmlns:a16="http://schemas.microsoft.com/office/drawing/2014/main" id="{CD44DBD8-46E8-4318-8549-FEBF1828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8" y="1696904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ersona — Jason Travis Photo">
            <a:extLst>
              <a:ext uri="{FF2B5EF4-FFF2-40B4-BE49-F238E27FC236}">
                <a16:creationId xmlns:a16="http://schemas.microsoft.com/office/drawing/2014/main" id="{0EB90B74-0FE5-4726-A22B-D4277DA91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7" y="3734662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09B07-3B3B-42C4-8C6F-602B60BDDE58}"/>
              </a:ext>
            </a:extLst>
          </p:cNvPr>
          <p:cNvSpPr txBox="1"/>
          <p:nvPr/>
        </p:nvSpPr>
        <p:spPr>
          <a:xfrm>
            <a:off x="241299" y="5798310"/>
            <a:ext cx="865218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Travis believes that what you own, your belongings, say something about who you are as a person.</a:t>
            </a:r>
          </a:p>
        </p:txBody>
      </p:sp>
    </p:spTree>
    <p:extLst>
      <p:ext uri="{BB962C8B-B14F-4D97-AF65-F5344CB8AC3E}">
        <p14:creationId xmlns:p14="http://schemas.microsoft.com/office/powerpoint/2010/main" val="3988534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DBEA37-19B2-4845-8AD2-A03C8CC72FD4}"/>
              </a:ext>
            </a:extLst>
          </p:cNvPr>
          <p:cNvSpPr txBox="1"/>
          <p:nvPr/>
        </p:nvSpPr>
        <p:spPr>
          <a:xfrm>
            <a:off x="469724" y="413359"/>
            <a:ext cx="849261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Michael Craig Martin is an Irish born painter who uses lots of bright and bold colours in his work. He created a series of artworks that show everyday objects that have been painted alongside each other in a fun and interesting way. Let’s take a look . .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9B07-3B3B-42C4-8C6F-602B60BDDE58}"/>
              </a:ext>
            </a:extLst>
          </p:cNvPr>
          <p:cNvSpPr txBox="1"/>
          <p:nvPr/>
        </p:nvSpPr>
        <p:spPr>
          <a:xfrm>
            <a:off x="469724" y="5798310"/>
            <a:ext cx="84926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Michael Craig Martin believes that objects can represent your personality and when painted together, show who you are in a bright and fun way.</a:t>
            </a:r>
          </a:p>
        </p:txBody>
      </p:sp>
      <p:pic>
        <p:nvPicPr>
          <p:cNvPr id="6146" name="Picture 2" descr="Michael Craig-Martin: mentor of the YBA's who redefined our relationship  with the everyday | HERO magazine: A fresh perspective">
            <a:extLst>
              <a:ext uri="{FF2B5EF4-FFF2-40B4-BE49-F238E27FC236}">
                <a16:creationId xmlns:a16="http://schemas.microsoft.com/office/drawing/2014/main" id="{A74DA721-7D46-4B2C-A913-394EC24F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" y="1613687"/>
            <a:ext cx="4523002" cy="24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iceless advice On Being An Artist in Michael Craig-Martin's new book">
            <a:extLst>
              <a:ext uri="{FF2B5EF4-FFF2-40B4-BE49-F238E27FC236}">
                <a16:creationId xmlns:a16="http://schemas.microsoft.com/office/drawing/2014/main" id="{0654A6ED-548F-47A6-9012-FE33D9CD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5" y="4241330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hael Craig-Martin: 'basic colours with simple names' | Art UK">
            <a:extLst>
              <a:ext uri="{FF2B5EF4-FFF2-40B4-BE49-F238E27FC236}">
                <a16:creationId xmlns:a16="http://schemas.microsoft.com/office/drawing/2014/main" id="{D9AA5B15-3EA0-40B9-9C6F-EC5F51E9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11" y="1613686"/>
            <a:ext cx="1866707" cy="24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chael Craig-Martin">
            <a:extLst>
              <a:ext uri="{FF2B5EF4-FFF2-40B4-BE49-F238E27FC236}">
                <a16:creationId xmlns:a16="http://schemas.microsoft.com/office/drawing/2014/main" id="{756182C9-A8A6-462D-8B05-7B63EC12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48" y="4241330"/>
            <a:ext cx="1866707" cy="13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ir Michael Craig-Martin RA | | Summer Exhibition Explorer 2020">
            <a:extLst>
              <a:ext uri="{FF2B5EF4-FFF2-40B4-BE49-F238E27FC236}">
                <a16:creationId xmlns:a16="http://schemas.microsoft.com/office/drawing/2014/main" id="{D0C44AB4-7D1A-4390-ACA9-4BEAE0A6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42" y="1613686"/>
            <a:ext cx="1823418" cy="18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ichael Craig Martin (Contemporary Conceptual Artist) ~ Bio with [ Photos |  Videos ]">
            <a:extLst>
              <a:ext uri="{FF2B5EF4-FFF2-40B4-BE49-F238E27FC236}">
                <a16:creationId xmlns:a16="http://schemas.microsoft.com/office/drawing/2014/main" id="{9E5CD283-7F3B-43F1-987B-86FAE861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41" y="3464685"/>
            <a:ext cx="1822297" cy="21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Kingsley Art - Michael Craig-Martin: Colour">
            <a:extLst>
              <a:ext uri="{FF2B5EF4-FFF2-40B4-BE49-F238E27FC236}">
                <a16:creationId xmlns:a16="http://schemas.microsoft.com/office/drawing/2014/main" id="{30F38D7F-DEC3-4017-9AD3-97E90F07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77" y="4249812"/>
            <a:ext cx="1108741" cy="13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98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rawing inspired by Craig-Martin: video tutori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7766" b="4"/>
          <a:stretch/>
        </p:blipFill>
        <p:spPr bwMode="auto"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ingsley Art - Michael Craig-Martin: Introduction">
            <a:extLst>
              <a:ext uri="{FF2B5EF4-FFF2-40B4-BE49-F238E27FC236}">
                <a16:creationId xmlns:a16="http://schemas.microsoft.com/office/drawing/2014/main" id="{161A6601-C922-4D72-BC1F-89F0F8CDC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r="8552"/>
          <a:stretch/>
        </p:blipFill>
        <p:spPr bwMode="auto">
          <a:xfrm>
            <a:off x="5536267" y="3456433"/>
            <a:ext cx="3607733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raig-Martin , Michael | Reading with shoes">
            <a:extLst>
              <a:ext uri="{FF2B5EF4-FFF2-40B4-BE49-F238E27FC236}">
                <a16:creationId xmlns:a16="http://schemas.microsoft.com/office/drawing/2014/main" id="{81854F29-7C48-4EB3-996E-581B6FA76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r="14354"/>
          <a:stretch/>
        </p:blipFill>
        <p:spPr bwMode="auto"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13" y="2665582"/>
            <a:ext cx="2863348" cy="4192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Task: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You are going to create a piece of art that shows who YOU are – a portrait without drawing your face.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You are only allowed to use objects that describe different parts of your personality (your hobbies, interests, </a:t>
            </a:r>
            <a:r>
              <a:rPr lang="en-US" sz="1400" b="1" dirty="0" err="1"/>
              <a:t>favourite</a:t>
            </a:r>
            <a:r>
              <a:rPr lang="en-US" sz="1400" b="1" dirty="0"/>
              <a:t> food, </a:t>
            </a:r>
            <a:r>
              <a:rPr lang="en-US" sz="1400" b="1" dirty="0" err="1"/>
              <a:t>colours</a:t>
            </a:r>
            <a:r>
              <a:rPr lang="en-US" sz="1400" b="1" dirty="0"/>
              <a:t>, subjects at school. Your </a:t>
            </a:r>
            <a:r>
              <a:rPr lang="en-US" sz="1400" b="1" dirty="0" err="1"/>
              <a:t>favourite</a:t>
            </a:r>
            <a:r>
              <a:rPr lang="en-US" sz="1400" b="1" dirty="0"/>
              <a:t> movies, books, places you have travelled etc.)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You are going to create your piece of art in the style of Michael Craig Martin. Be bold, </a:t>
            </a:r>
            <a:r>
              <a:rPr lang="en-US" sz="1400" b="1" dirty="0" err="1"/>
              <a:t>colourful</a:t>
            </a:r>
            <a:r>
              <a:rPr lang="en-US" sz="1400" b="1" dirty="0"/>
              <a:t> and play around with the size of your objects.</a:t>
            </a:r>
          </a:p>
        </p:txBody>
      </p:sp>
      <p:pic>
        <p:nvPicPr>
          <p:cNvPr id="1026" name="Picture 2" descr="Art supplies in the style of Michael Craig-Mart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r="24573" b="-1"/>
          <a:stretch/>
        </p:blipFill>
        <p:spPr bwMode="auto">
          <a:xfrm>
            <a:off x="5553279" y="10"/>
            <a:ext cx="3590721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41F85-5405-454B-B604-B899A5456035}"/>
              </a:ext>
            </a:extLst>
          </p:cNvPr>
          <p:cNvSpPr txBox="1"/>
          <p:nvPr/>
        </p:nvSpPr>
        <p:spPr>
          <a:xfrm>
            <a:off x="114775" y="29308"/>
            <a:ext cx="230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Materials to use:</a:t>
            </a:r>
          </a:p>
          <a:p>
            <a:pPr algn="ctr"/>
            <a:r>
              <a:rPr lang="en-GB" dirty="0"/>
              <a:t>A3 Paper</a:t>
            </a:r>
          </a:p>
          <a:p>
            <a:pPr algn="ctr"/>
            <a:r>
              <a:rPr lang="en-GB" dirty="0"/>
              <a:t>Paint, Coloured Pencils,</a:t>
            </a:r>
          </a:p>
          <a:p>
            <a:pPr algn="ctr"/>
            <a:r>
              <a:rPr lang="en-GB" dirty="0"/>
              <a:t>Collage – </a:t>
            </a:r>
            <a:r>
              <a:rPr lang="en-GB" b="1" dirty="0"/>
              <a:t>no Sharpies, highlighters or felt tip pens.</a:t>
            </a:r>
          </a:p>
        </p:txBody>
      </p:sp>
    </p:spTree>
    <p:extLst>
      <p:ext uri="{BB962C8B-B14F-4D97-AF65-F5344CB8AC3E}">
        <p14:creationId xmlns:p14="http://schemas.microsoft.com/office/powerpoint/2010/main" val="424796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449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is Art?</vt:lpstr>
      <vt:lpstr>PowerPoint Presentation</vt:lpstr>
      <vt:lpstr>Your Summer Project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Nield</dc:creator>
  <cp:lastModifiedBy>Hannah Nield</cp:lastModifiedBy>
  <cp:revision>10</cp:revision>
  <dcterms:created xsi:type="dcterms:W3CDTF">2021-06-06T14:29:29Z</dcterms:created>
  <dcterms:modified xsi:type="dcterms:W3CDTF">2021-06-06T15:30:17Z</dcterms:modified>
</cp:coreProperties>
</file>