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9BD4-8ED1-497F-9920-08060C769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B4734-2648-4007-8576-388B51790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6D1DF-94AD-4A1C-A5AE-746F1196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8510-EF42-49EE-89D6-A18F08466809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1EB5B-B37D-4ED9-8E6C-AEF06460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BBF1D-B88C-4E6C-A5BD-A35D4A5B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6FA-450D-4AA5-B432-C7D361770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8864-8622-4545-A8BB-9D6DE236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E14C0-8C00-41F6-B4C1-C751A4873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17FB2-DD56-471C-84CC-E0768384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8510-EF42-49EE-89D6-A18F08466809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DCBE7-26DA-4EBB-BC07-1E15E573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9DAC5-0CB4-4AFE-9B09-34031B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6FA-450D-4AA5-B432-C7D361770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4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7704F-EF1A-48C7-B193-DB4221CF2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3E188-063F-4927-8913-925237CDD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A4DC6-BBD2-4250-9445-990BEA90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8510-EF42-49EE-89D6-A18F08466809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099FB-7324-4DA5-B620-FE8E2EDC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38355-829E-4B26-8597-11442848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6FA-450D-4AA5-B432-C7D361770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89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EB41-A140-4A79-ABA0-D2253E39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8DB18-AFD5-4F00-A70A-C08BEB2F6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4D9A9-2AF5-46B6-989F-A9B90065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8510-EF42-49EE-89D6-A18F08466809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15952-0E70-42B0-8D6D-A21CE406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1DB49-649C-42B1-9780-BE71DC56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6FA-450D-4AA5-B432-C7D361770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4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2C81-B189-4B8A-8872-66A41155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95E5B-D868-4394-B6C3-52F255833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6BADC-57FD-4322-B9BA-89414F1E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8510-EF42-49EE-89D6-A18F08466809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577E3-5D26-4908-8959-AA2A63BD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5A9F6-3B25-4A32-AFBA-2402BB6E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6FA-450D-4AA5-B432-C7D361770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AF3A-1FAE-41A0-A7DC-9917E63D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F5692-4774-4747-917C-FBF15C21B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C800F-D489-4BEA-86F8-DDE90B4B3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A3D9C-9931-4E44-904F-C530FBA0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8510-EF42-49EE-89D6-A18F08466809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6916E-C3E3-459B-9708-DB8C47A1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3C237-5390-468D-80E7-3AAEEEB8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6FA-450D-4AA5-B432-C7D361770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CF4A-875E-4251-86B5-DDEF4C22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4B564-8908-44BB-B473-EC6B45C8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D4F87-858D-4EEF-86D5-3AEBE3BAD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E5850-95EA-49E0-BCBF-54091EFD7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70B15-B517-4FFE-BA39-F86CE4143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2D094B-EC1E-4063-B651-18956D20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8510-EF42-49EE-89D6-A18F08466809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C29FA1-E738-41A8-BB32-AF9DE8D1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930EA-F396-4172-A0F5-DD5C571D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6FA-450D-4AA5-B432-C7D361770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0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F844-4F11-47F3-8F2F-79A291FC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52FDA-8103-49C2-824E-A490539E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8510-EF42-49EE-89D6-A18F08466809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89606-0418-44F6-B16D-BD5F4AEE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31A16-C609-4D82-A919-B27A18EE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6FA-450D-4AA5-B432-C7D361770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5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5133D5-4437-4BA7-A25C-8819E53E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8510-EF42-49EE-89D6-A18F08466809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77D04-10FC-4AC0-818E-AD202A09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1588C-F17E-4A01-AE4F-CF7A5D2A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6FA-450D-4AA5-B432-C7D361770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7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7208-F945-4CE1-9D21-006E6365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FA19A-3C46-445A-B686-A00045147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34E18-C07D-414B-9451-2CC07B19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01FBF-C6F7-4B5D-8085-5BA2431A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8510-EF42-49EE-89D6-A18F08466809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01226-0DD9-4F03-9566-C4E579B8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B1D72-74C4-4601-9297-BC9904DF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6FA-450D-4AA5-B432-C7D361770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9280-6CE7-4E12-AAAC-D1F71FE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14C63-78A2-4350-BC3C-B7C7E4CAC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46C82-0D86-490D-BA79-B767B31B6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6D111-0B4B-4ABB-A11F-E1B8F7B2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8510-EF42-49EE-89D6-A18F08466809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1ED36-F310-4485-BA55-893C3674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FDE4D-70CF-4277-BA60-A5AEA019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6FA-450D-4AA5-B432-C7D361770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4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579EE0-0B5F-4957-BA71-99AE845D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7DCE3-E5EE-4543-8195-8889650B8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37237-4E6C-43A0-8AEB-755D5FF64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F8510-EF42-49EE-89D6-A18F08466809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2090C-3984-4C11-9DBF-4BD2C2609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F5279-13A7-470B-A530-226338DD2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566FA-450D-4AA5-B432-C7D361770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7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_-fNVmDwJk" TargetMode="External"/><Relationship Id="rId13" Type="http://schemas.openxmlformats.org/officeDocument/2006/relationships/image" Target="../media/image6.tmp"/><Relationship Id="rId18" Type="http://schemas.openxmlformats.org/officeDocument/2006/relationships/hyperlink" Target="https://youtu.be/3G3KQIyoZDI" TargetMode="External"/><Relationship Id="rId26" Type="http://schemas.openxmlformats.org/officeDocument/2006/relationships/hyperlink" Target="https://youtu.be/OzutTl0sYd0" TargetMode="External"/><Relationship Id="rId3" Type="http://schemas.openxmlformats.org/officeDocument/2006/relationships/image" Target="../media/image1.tmp"/><Relationship Id="rId21" Type="http://schemas.openxmlformats.org/officeDocument/2006/relationships/image" Target="../media/image10.tmp"/><Relationship Id="rId7" Type="http://schemas.openxmlformats.org/officeDocument/2006/relationships/image" Target="../media/image3.tmp"/><Relationship Id="rId12" Type="http://schemas.openxmlformats.org/officeDocument/2006/relationships/hyperlink" Target="https://youtu.be/3y8YDlNeuRk" TargetMode="External"/><Relationship Id="rId17" Type="http://schemas.openxmlformats.org/officeDocument/2006/relationships/image" Target="../media/image8.tmp"/><Relationship Id="rId25" Type="http://schemas.openxmlformats.org/officeDocument/2006/relationships/image" Target="../media/image12.tmp"/><Relationship Id="rId2" Type="http://schemas.openxmlformats.org/officeDocument/2006/relationships/hyperlink" Target="https://youtu.be/tV8Cv2x0SD0" TargetMode="External"/><Relationship Id="rId16" Type="http://schemas.openxmlformats.org/officeDocument/2006/relationships/hyperlink" Target="https://youtu.be/MuzOmFhiE8o" TargetMode="External"/><Relationship Id="rId20" Type="http://schemas.openxmlformats.org/officeDocument/2006/relationships/hyperlink" Target="https://youtu.be/9EV0Oq8g7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q49NwIrjaFw" TargetMode="External"/><Relationship Id="rId11" Type="http://schemas.openxmlformats.org/officeDocument/2006/relationships/image" Target="../media/image5.tmp"/><Relationship Id="rId24" Type="http://schemas.openxmlformats.org/officeDocument/2006/relationships/hyperlink" Target="https://youtu.be/tYE-1nywlFs" TargetMode="External"/><Relationship Id="rId5" Type="http://schemas.openxmlformats.org/officeDocument/2006/relationships/image" Target="../media/image2.tmp"/><Relationship Id="rId15" Type="http://schemas.openxmlformats.org/officeDocument/2006/relationships/image" Target="../media/image7.tmp"/><Relationship Id="rId23" Type="http://schemas.openxmlformats.org/officeDocument/2006/relationships/image" Target="../media/image11.tmp"/><Relationship Id="rId10" Type="http://schemas.openxmlformats.org/officeDocument/2006/relationships/hyperlink" Target="https://youtu.be/TV6n5MFH6IU" TargetMode="External"/><Relationship Id="rId19" Type="http://schemas.openxmlformats.org/officeDocument/2006/relationships/image" Target="../media/image9.tmp"/><Relationship Id="rId4" Type="http://schemas.openxmlformats.org/officeDocument/2006/relationships/hyperlink" Target="https://youtu.be/vxCyzR6uETs" TargetMode="External"/><Relationship Id="rId9" Type="http://schemas.openxmlformats.org/officeDocument/2006/relationships/image" Target="../media/image4.tmp"/><Relationship Id="rId14" Type="http://schemas.openxmlformats.org/officeDocument/2006/relationships/hyperlink" Target="https://youtu.be/l_1vf1z8_OM" TargetMode="External"/><Relationship Id="rId22" Type="http://schemas.openxmlformats.org/officeDocument/2006/relationships/hyperlink" Target="https://youtu.be/h1-Vj6eh-mM" TargetMode="External"/><Relationship Id="rId27" Type="http://schemas.openxmlformats.org/officeDocument/2006/relationships/image" Target="../media/image1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7" Type="http://schemas.openxmlformats.org/officeDocument/2006/relationships/hyperlink" Target="https://www.youtube.com/watch?v=ycC4oKteRJU" TargetMode="External"/><Relationship Id="rId2" Type="http://schemas.openxmlformats.org/officeDocument/2006/relationships/hyperlink" Target="https://www.youtube.com/watch?v=saRBT5oZfh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hyperlink" Target="https://www.youtube.com/watch?v=x8DLLCNMKA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f-WhHZuqes" TargetMode="External"/><Relationship Id="rId13" Type="http://schemas.openxmlformats.org/officeDocument/2006/relationships/image" Target="../media/image22.tmp"/><Relationship Id="rId18" Type="http://schemas.openxmlformats.org/officeDocument/2006/relationships/hyperlink" Target="https://www.youtube.com/watch?v=IdS9roW7IzM" TargetMode="External"/><Relationship Id="rId3" Type="http://schemas.openxmlformats.org/officeDocument/2006/relationships/hyperlink" Target="https://youtu.be/UkrBJ6-uGFA" TargetMode="External"/><Relationship Id="rId21" Type="http://schemas.openxmlformats.org/officeDocument/2006/relationships/image" Target="../media/image26.tmp"/><Relationship Id="rId7" Type="http://schemas.openxmlformats.org/officeDocument/2006/relationships/image" Target="../media/image19.tmp"/><Relationship Id="rId12" Type="http://schemas.openxmlformats.org/officeDocument/2006/relationships/hyperlink" Target="https://youtu.be/K4pw_-U6Xpc" TargetMode="External"/><Relationship Id="rId17" Type="http://schemas.openxmlformats.org/officeDocument/2006/relationships/image" Target="../media/image24.tmp"/><Relationship Id="rId2" Type="http://schemas.openxmlformats.org/officeDocument/2006/relationships/image" Target="../media/image17.tmp"/><Relationship Id="rId16" Type="http://schemas.openxmlformats.org/officeDocument/2006/relationships/hyperlink" Target="https://www.youtube.com/watch?v=uwzXfZoCP_k" TargetMode="External"/><Relationship Id="rId20" Type="http://schemas.openxmlformats.org/officeDocument/2006/relationships/hyperlink" Target="https://www.youtube.com/watch?v=p9MA6Od-zB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9GH95172Js8" TargetMode="External"/><Relationship Id="rId11" Type="http://schemas.openxmlformats.org/officeDocument/2006/relationships/image" Target="../media/image21.tmp"/><Relationship Id="rId5" Type="http://schemas.openxmlformats.org/officeDocument/2006/relationships/hyperlink" Target="https://www.youtube.com/watch?v=N5p06i9ilmo" TargetMode="External"/><Relationship Id="rId15" Type="http://schemas.openxmlformats.org/officeDocument/2006/relationships/image" Target="../media/image23.tmp"/><Relationship Id="rId10" Type="http://schemas.openxmlformats.org/officeDocument/2006/relationships/hyperlink" Target="https://www.youtube.com/watch?v=aORsI-2dwnY" TargetMode="External"/><Relationship Id="rId19" Type="http://schemas.openxmlformats.org/officeDocument/2006/relationships/image" Target="../media/image25.tmp"/><Relationship Id="rId4" Type="http://schemas.openxmlformats.org/officeDocument/2006/relationships/image" Target="../media/image18.tmp"/><Relationship Id="rId9" Type="http://schemas.openxmlformats.org/officeDocument/2006/relationships/image" Target="../media/image20.tmp"/><Relationship Id="rId14" Type="http://schemas.openxmlformats.org/officeDocument/2006/relationships/hyperlink" Target="https://www.youtube.com/watch?v=SPXanyy3-h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_-fNVmDwJk" TargetMode="External"/><Relationship Id="rId13" Type="http://schemas.openxmlformats.org/officeDocument/2006/relationships/image" Target="../media/image6.tmp"/><Relationship Id="rId18" Type="http://schemas.openxmlformats.org/officeDocument/2006/relationships/hyperlink" Target="https://youtu.be/3G3KQIyoZDI" TargetMode="External"/><Relationship Id="rId3" Type="http://schemas.openxmlformats.org/officeDocument/2006/relationships/image" Target="../media/image1.tmp"/><Relationship Id="rId7" Type="http://schemas.openxmlformats.org/officeDocument/2006/relationships/image" Target="../media/image3.tmp"/><Relationship Id="rId12" Type="http://schemas.openxmlformats.org/officeDocument/2006/relationships/hyperlink" Target="https://youtu.be/3y8YDlNeuRk" TargetMode="External"/><Relationship Id="rId17" Type="http://schemas.openxmlformats.org/officeDocument/2006/relationships/image" Target="../media/image8.tmp"/><Relationship Id="rId2" Type="http://schemas.openxmlformats.org/officeDocument/2006/relationships/hyperlink" Target="https://youtu.be/tV8Cv2x0SD0" TargetMode="External"/><Relationship Id="rId16" Type="http://schemas.openxmlformats.org/officeDocument/2006/relationships/hyperlink" Target="https://youtu.be/MuzOmFhiE8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q49NwIrjaFw" TargetMode="External"/><Relationship Id="rId11" Type="http://schemas.openxmlformats.org/officeDocument/2006/relationships/image" Target="../media/image5.tmp"/><Relationship Id="rId5" Type="http://schemas.openxmlformats.org/officeDocument/2006/relationships/image" Target="../media/image2.tmp"/><Relationship Id="rId15" Type="http://schemas.openxmlformats.org/officeDocument/2006/relationships/image" Target="../media/image7.tmp"/><Relationship Id="rId10" Type="http://schemas.openxmlformats.org/officeDocument/2006/relationships/hyperlink" Target="https://youtu.be/TV6n5MFH6IU" TargetMode="External"/><Relationship Id="rId19" Type="http://schemas.openxmlformats.org/officeDocument/2006/relationships/image" Target="../media/image9.tmp"/><Relationship Id="rId4" Type="http://schemas.openxmlformats.org/officeDocument/2006/relationships/hyperlink" Target="https://youtu.be/vxCyzR6uETs" TargetMode="External"/><Relationship Id="rId9" Type="http://schemas.openxmlformats.org/officeDocument/2006/relationships/image" Target="../media/image4.tmp"/><Relationship Id="rId14" Type="http://schemas.openxmlformats.org/officeDocument/2006/relationships/hyperlink" Target="https://youtu.be/l_1vf1z8_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f-WhHZuqes" TargetMode="External"/><Relationship Id="rId13" Type="http://schemas.openxmlformats.org/officeDocument/2006/relationships/image" Target="../media/image22.tmp"/><Relationship Id="rId18" Type="http://schemas.openxmlformats.org/officeDocument/2006/relationships/hyperlink" Target="https://www.youtube.com/watch?v=IdS9roW7IzM" TargetMode="External"/><Relationship Id="rId3" Type="http://schemas.openxmlformats.org/officeDocument/2006/relationships/hyperlink" Target="https://youtu.be/UkrBJ6-uGFA" TargetMode="External"/><Relationship Id="rId21" Type="http://schemas.openxmlformats.org/officeDocument/2006/relationships/image" Target="../media/image26.tmp"/><Relationship Id="rId7" Type="http://schemas.openxmlformats.org/officeDocument/2006/relationships/image" Target="../media/image19.tmp"/><Relationship Id="rId12" Type="http://schemas.openxmlformats.org/officeDocument/2006/relationships/hyperlink" Target="https://youtu.be/K4pw_-U6Xpc" TargetMode="External"/><Relationship Id="rId17" Type="http://schemas.openxmlformats.org/officeDocument/2006/relationships/image" Target="../media/image24.tmp"/><Relationship Id="rId2" Type="http://schemas.openxmlformats.org/officeDocument/2006/relationships/image" Target="../media/image17.tmp"/><Relationship Id="rId16" Type="http://schemas.openxmlformats.org/officeDocument/2006/relationships/hyperlink" Target="https://www.youtube.com/watch?v=uwzXfZoCP_k" TargetMode="External"/><Relationship Id="rId20" Type="http://schemas.openxmlformats.org/officeDocument/2006/relationships/hyperlink" Target="https://www.youtube.com/watch?v=p9MA6Od-zB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9GH95172Js8" TargetMode="External"/><Relationship Id="rId11" Type="http://schemas.openxmlformats.org/officeDocument/2006/relationships/image" Target="../media/image21.tmp"/><Relationship Id="rId5" Type="http://schemas.openxmlformats.org/officeDocument/2006/relationships/hyperlink" Target="https://www.youtube.com/watch?v=N5p06i9ilmo" TargetMode="External"/><Relationship Id="rId15" Type="http://schemas.openxmlformats.org/officeDocument/2006/relationships/image" Target="../media/image23.tmp"/><Relationship Id="rId10" Type="http://schemas.openxmlformats.org/officeDocument/2006/relationships/hyperlink" Target="https://www.youtube.com/watch?v=aORsI-2dwnY" TargetMode="External"/><Relationship Id="rId19" Type="http://schemas.openxmlformats.org/officeDocument/2006/relationships/image" Target="../media/image25.tmp"/><Relationship Id="rId4" Type="http://schemas.openxmlformats.org/officeDocument/2006/relationships/image" Target="../media/image18.tmp"/><Relationship Id="rId9" Type="http://schemas.openxmlformats.org/officeDocument/2006/relationships/image" Target="../media/image20.tmp"/><Relationship Id="rId14" Type="http://schemas.openxmlformats.org/officeDocument/2006/relationships/hyperlink" Target="https://www.youtube.com/watch?v=SPXanyy3-h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TV6n5MFH6IU" TargetMode="External"/><Relationship Id="rId13" Type="http://schemas.openxmlformats.org/officeDocument/2006/relationships/image" Target="../media/image7.tmp"/><Relationship Id="rId3" Type="http://schemas.openxmlformats.org/officeDocument/2006/relationships/image" Target="../media/image1.tmp"/><Relationship Id="rId7" Type="http://schemas.openxmlformats.org/officeDocument/2006/relationships/image" Target="../media/image4.tmp"/><Relationship Id="rId12" Type="http://schemas.openxmlformats.org/officeDocument/2006/relationships/hyperlink" Target="https://youtu.be/l_1vf1z8_OM" TargetMode="External"/><Relationship Id="rId2" Type="http://schemas.openxmlformats.org/officeDocument/2006/relationships/hyperlink" Target="https://youtu.be/tV8Cv2x0SD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-_-fNVmDwJk" TargetMode="External"/><Relationship Id="rId11" Type="http://schemas.openxmlformats.org/officeDocument/2006/relationships/image" Target="../media/image6.tmp"/><Relationship Id="rId5" Type="http://schemas.openxmlformats.org/officeDocument/2006/relationships/image" Target="../media/image3.tmp"/><Relationship Id="rId10" Type="http://schemas.openxmlformats.org/officeDocument/2006/relationships/hyperlink" Target="https://youtu.be/3y8YDlNeuRk" TargetMode="External"/><Relationship Id="rId4" Type="http://schemas.openxmlformats.org/officeDocument/2006/relationships/hyperlink" Target="https://youtu.be/q49NwIrjaFw" TargetMode="External"/><Relationship Id="rId9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31C1-5201-4C70-A0B7-74656DA04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1637"/>
            <a:ext cx="8585200" cy="1452563"/>
          </a:xfrm>
        </p:spPr>
        <p:txBody>
          <a:bodyPr>
            <a:normAutofit/>
          </a:bodyPr>
          <a:lstStyle/>
          <a:p>
            <a:r>
              <a:rPr lang="en-GB" b="1" u="sng" dirty="0"/>
              <a:t>Revision for Year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E66DE-5A84-47C0-8196-04643719D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1752599"/>
            <a:ext cx="9715500" cy="4703763"/>
          </a:xfrm>
        </p:spPr>
        <p:txBody>
          <a:bodyPr>
            <a:noAutofit/>
          </a:bodyPr>
          <a:lstStyle/>
          <a:p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27812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7F04D7-672D-4882-98B8-9EAE58900359}"/>
              </a:ext>
            </a:extLst>
          </p:cNvPr>
          <p:cNvSpPr txBox="1"/>
          <p:nvPr/>
        </p:nvSpPr>
        <p:spPr>
          <a:xfrm>
            <a:off x="252980" y="2174410"/>
            <a:ext cx="123929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https://youtu.be/tV8Cv2x0SD0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9895A-0B13-4083-B2E3-9B95D0E83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8" y="961599"/>
            <a:ext cx="1761836" cy="1168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D0F7CE-311B-4319-9794-835B97DB162F}"/>
              </a:ext>
            </a:extLst>
          </p:cNvPr>
          <p:cNvSpPr txBox="1">
            <a:spLocks/>
          </p:cNvSpPr>
          <p:nvPr/>
        </p:nvSpPr>
        <p:spPr>
          <a:xfrm>
            <a:off x="1595972" y="255126"/>
            <a:ext cx="8585200" cy="66206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/>
              <a:t>Triple- Support for Year 11’s over half term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62241-C245-42A0-9A69-5E1F26443212}"/>
              </a:ext>
            </a:extLst>
          </p:cNvPr>
          <p:cNvSpPr txBox="1"/>
          <p:nvPr/>
        </p:nvSpPr>
        <p:spPr>
          <a:xfrm>
            <a:off x="252980" y="4501135"/>
            <a:ext cx="113560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https://youtu.be/vxCyzR6uETs</a:t>
            </a: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0451FF-B7CD-44B5-B4E8-0276394F4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0" y="3363343"/>
            <a:ext cx="1498338" cy="9605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8818E5-C81D-4281-9D4C-EFD21A0B8907}"/>
              </a:ext>
            </a:extLst>
          </p:cNvPr>
          <p:cNvSpPr txBox="1"/>
          <p:nvPr/>
        </p:nvSpPr>
        <p:spPr>
          <a:xfrm>
            <a:off x="2234005" y="2096807"/>
            <a:ext cx="16125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https://youtu.be/q49NwIrjaFw</a:t>
            </a:r>
            <a:endParaRPr lang="en-GB" dirty="0"/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0478C3-2428-4F33-930F-DB33D3848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67" y="1008632"/>
            <a:ext cx="1761836" cy="11213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0290A7-B3E1-44E1-A2F4-890F50CB4E26}"/>
              </a:ext>
            </a:extLst>
          </p:cNvPr>
          <p:cNvSpPr txBox="1"/>
          <p:nvPr/>
        </p:nvSpPr>
        <p:spPr>
          <a:xfrm>
            <a:off x="4080803" y="2127163"/>
            <a:ext cx="199317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https://youtu.be/-_-fNVmDwJk</a:t>
            </a:r>
            <a:endParaRPr lang="en-GB" dirty="0"/>
          </a:p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4E995F-7A7D-4E2C-A976-795DFB6C0A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34" y="985115"/>
            <a:ext cx="1664666" cy="11213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0DA8CE-B6AB-43B7-B965-081A7B0AD6FF}"/>
              </a:ext>
            </a:extLst>
          </p:cNvPr>
          <p:cNvSpPr txBox="1"/>
          <p:nvPr/>
        </p:nvSpPr>
        <p:spPr>
          <a:xfrm>
            <a:off x="6531472" y="2127163"/>
            <a:ext cx="161700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10"/>
              </a:rPr>
              <a:t>https://youtu.be/TV6n5MFH6IU</a:t>
            </a:r>
            <a:endParaRPr lang="en-GB" dirty="0"/>
          </a:p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773FDE-A2F0-440D-B7C7-E2D69DCAFC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02" y="1056857"/>
            <a:ext cx="1553682" cy="9778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C4DC81E-ECE0-4734-A401-35F67260BFC8}"/>
              </a:ext>
            </a:extLst>
          </p:cNvPr>
          <p:cNvSpPr txBox="1"/>
          <p:nvPr/>
        </p:nvSpPr>
        <p:spPr>
          <a:xfrm>
            <a:off x="4664598" y="4323865"/>
            <a:ext cx="113671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hlinkClick r:id="rId12"/>
              </a:rPr>
              <a:t>https://youtu.be/3y8YDlNeuRk</a:t>
            </a:r>
            <a:endParaRPr lang="en-GB" dirty="0"/>
          </a:p>
          <a:p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58A683D-9231-4B70-8D79-DB00C8B9E0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87" y="3204402"/>
            <a:ext cx="1617007" cy="108367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05FD6D6-D107-4ED4-AE14-E704C7886B1D}"/>
              </a:ext>
            </a:extLst>
          </p:cNvPr>
          <p:cNvSpPr txBox="1"/>
          <p:nvPr/>
        </p:nvSpPr>
        <p:spPr>
          <a:xfrm>
            <a:off x="2458789" y="4288073"/>
            <a:ext cx="113560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14"/>
              </a:rPr>
              <a:t>https://youtu.be/l_1vf1z8_OM</a:t>
            </a:r>
            <a:endParaRPr lang="en-GB" dirty="0"/>
          </a:p>
          <a:p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E18396-50FE-4F5E-A40D-7ACB7A73D0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15" y="3364743"/>
            <a:ext cx="1458752" cy="92333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4B69CDA-A265-4BA1-A48E-6E293ADF4935}"/>
              </a:ext>
            </a:extLst>
          </p:cNvPr>
          <p:cNvSpPr txBox="1"/>
          <p:nvPr/>
        </p:nvSpPr>
        <p:spPr>
          <a:xfrm>
            <a:off x="6256179" y="4515564"/>
            <a:ext cx="18923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16"/>
              </a:rPr>
              <a:t>https://youtu.be/MuzOmFhiE8o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1063E02-5E36-4C1C-97E3-698D163A1B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93" y="3199875"/>
            <a:ext cx="1617007" cy="10732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AC29042-0D47-479D-9893-675962D4B9EA}"/>
              </a:ext>
            </a:extLst>
          </p:cNvPr>
          <p:cNvSpPr txBox="1"/>
          <p:nvPr/>
        </p:nvSpPr>
        <p:spPr>
          <a:xfrm>
            <a:off x="8400063" y="2127163"/>
            <a:ext cx="188693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18"/>
              </a:rPr>
              <a:t>https://youtu.be/3G3KQIyoZDI</a:t>
            </a:r>
            <a:endParaRPr lang="en-GB" dirty="0"/>
          </a:p>
          <a:p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3F9402C-1AA3-4104-808C-B6296ABBE0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63" y="917188"/>
            <a:ext cx="1713315" cy="113633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BEE1B81-6D56-414D-86E6-610DB89A8A1E}"/>
              </a:ext>
            </a:extLst>
          </p:cNvPr>
          <p:cNvSpPr txBox="1"/>
          <p:nvPr/>
        </p:nvSpPr>
        <p:spPr>
          <a:xfrm>
            <a:off x="8573127" y="4519803"/>
            <a:ext cx="154025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20"/>
              </a:rPr>
              <a:t>https://youtu.be/9EV0Oq8g708</a:t>
            </a:r>
            <a:endParaRPr lang="en-GB" dirty="0"/>
          </a:p>
          <a:p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BF9B257-DCD4-48D9-9360-5E48E7E6F8A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26" y="3176796"/>
            <a:ext cx="1551384" cy="108367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23E54AE-5AB2-4501-8D00-1BD8865299CE}"/>
              </a:ext>
            </a:extLst>
          </p:cNvPr>
          <p:cNvSpPr txBox="1"/>
          <p:nvPr/>
        </p:nvSpPr>
        <p:spPr>
          <a:xfrm>
            <a:off x="10467532" y="2174410"/>
            <a:ext cx="144410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22"/>
              </a:rPr>
              <a:t>https://youtu.be/h1-Vj6eh-mM</a:t>
            </a:r>
            <a:endParaRPr lang="en-GB" dirty="0"/>
          </a:p>
          <a:p>
            <a:endParaRPr lang="en-GB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878EEA1-F5FB-41AA-87F1-C1BA48A5C9D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05" y="980113"/>
            <a:ext cx="1704835" cy="112637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C54B89D-1A92-48CD-88D8-FD1734D1DFFF}"/>
              </a:ext>
            </a:extLst>
          </p:cNvPr>
          <p:cNvSpPr txBox="1"/>
          <p:nvPr/>
        </p:nvSpPr>
        <p:spPr>
          <a:xfrm>
            <a:off x="10299699" y="4501135"/>
            <a:ext cx="189230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24"/>
              </a:rPr>
              <a:t>https://youtu.be/tYE-1nywlFs</a:t>
            </a:r>
            <a:endParaRPr lang="en-GB" dirty="0"/>
          </a:p>
          <a:p>
            <a:endParaRPr lang="en-GB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0A1C426-992D-4D2E-B78E-EBFA0408FFE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66" y="3212383"/>
            <a:ext cx="1617007" cy="11476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90961AE-DB7A-4A5D-AA5C-1BE352DF9930}"/>
              </a:ext>
            </a:extLst>
          </p:cNvPr>
          <p:cNvSpPr txBox="1"/>
          <p:nvPr/>
        </p:nvSpPr>
        <p:spPr>
          <a:xfrm>
            <a:off x="10345505" y="6293067"/>
            <a:ext cx="174625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26"/>
              </a:rPr>
              <a:t>https://youtu.be/OzutTl0sYd0</a:t>
            </a:r>
            <a:endParaRPr lang="en-GB" dirty="0"/>
          </a:p>
          <a:p>
            <a:endParaRPr lang="en-GB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2E78224-6279-4B2D-A357-6FB160A47C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203" y="5248046"/>
            <a:ext cx="1305132" cy="10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9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31C1-5201-4C70-A0B7-74656DA04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972" y="255126"/>
            <a:ext cx="8585200" cy="6620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b="1" u="sng" dirty="0"/>
              <a:t>Triple- Support for Year 11’s over half term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E66DE-5A84-47C0-8196-04643719D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949" y="5631306"/>
            <a:ext cx="3040585" cy="4313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1100" i="1" dirty="0">
                <a:hlinkClick r:id="rId2"/>
              </a:rPr>
              <a:t>https://www.youtube.com/watch?v=saRBT5oZfh8</a:t>
            </a:r>
            <a:endParaRPr lang="en-GB" sz="1100" i="1" dirty="0"/>
          </a:p>
          <a:p>
            <a:endParaRPr lang="en-GB" sz="1100" i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7758C0E-833D-43DA-8E35-E99450BA2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27" y="1245454"/>
            <a:ext cx="2754838" cy="17517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07E0E0F-36FE-4424-8B67-7F15C5AABFDE}"/>
              </a:ext>
            </a:extLst>
          </p:cNvPr>
          <p:cNvSpPr txBox="1"/>
          <p:nvPr/>
        </p:nvSpPr>
        <p:spPr>
          <a:xfrm>
            <a:off x="4287576" y="3308795"/>
            <a:ext cx="250507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https://www.youtube.com/watch?v=x8DLLCNMKAs</a:t>
            </a:r>
            <a:endParaRPr lang="en-GB" sz="12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178FF40-028D-4635-9A8A-9850F8988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3" y="3745780"/>
            <a:ext cx="2813056" cy="17858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9846CB-EAD8-4E30-8C41-EC0A11AB1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27" y="4120643"/>
            <a:ext cx="2813487" cy="175179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A12764B-BAE0-4203-9140-526EE6368700}"/>
              </a:ext>
            </a:extLst>
          </p:cNvPr>
          <p:cNvSpPr txBox="1"/>
          <p:nvPr/>
        </p:nvSpPr>
        <p:spPr>
          <a:xfrm>
            <a:off x="3831163" y="5953315"/>
            <a:ext cx="3251200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100" dirty="0">
                <a:hlinkClick r:id="rId7"/>
              </a:rPr>
              <a:t>https://www.youtube.com/watch?v=ycC4oKteRJU</a:t>
            </a:r>
            <a:endParaRPr lang="en-GB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13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31C1-5201-4C70-A0B7-74656DA04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972" y="255126"/>
            <a:ext cx="8585200" cy="6620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b="1" u="sng" dirty="0"/>
              <a:t>Combined and Triple- Support for Year 11’s over half term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2D552B-B618-4741-8DA8-F22103E72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7" y="1201798"/>
            <a:ext cx="1896823" cy="1198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BB9604-0395-45AF-A54D-BC231FB24333}"/>
              </a:ext>
            </a:extLst>
          </p:cNvPr>
          <p:cNvSpPr txBox="1"/>
          <p:nvPr/>
        </p:nvSpPr>
        <p:spPr>
          <a:xfrm>
            <a:off x="447660" y="2469798"/>
            <a:ext cx="126049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3"/>
              </a:rPr>
              <a:t>https://youtu.be/UkrBJ6-uGFA</a:t>
            </a:r>
            <a:endParaRPr lang="en-GB" sz="1200" dirty="0"/>
          </a:p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58B539-F28C-4833-AE88-AF00F9EE8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13" y="1160096"/>
            <a:ext cx="1910727" cy="11985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9EA512-B2A3-4AB9-B8C0-D1E767DBD59A}"/>
              </a:ext>
            </a:extLst>
          </p:cNvPr>
          <p:cNvSpPr txBox="1"/>
          <p:nvPr/>
        </p:nvSpPr>
        <p:spPr>
          <a:xfrm>
            <a:off x="5546984" y="2469798"/>
            <a:ext cx="95250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5"/>
              </a:rPr>
              <a:t>https://www.youtube.com/watch?v=N5p06i9ilmo</a:t>
            </a:r>
            <a:endParaRPr lang="en-GB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D8410D-5E00-4F36-8005-2D06F7AB7A0A}"/>
              </a:ext>
            </a:extLst>
          </p:cNvPr>
          <p:cNvSpPr txBox="1"/>
          <p:nvPr/>
        </p:nvSpPr>
        <p:spPr>
          <a:xfrm>
            <a:off x="5814262" y="5100183"/>
            <a:ext cx="113665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6"/>
              </a:rPr>
              <a:t>https://www.youtube.com/watch?v=9GH95172Js8</a:t>
            </a:r>
            <a:endParaRPr lang="en-GB" sz="12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7AB32F-985B-4BAD-86AF-31147AE3F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99" y="3855480"/>
            <a:ext cx="1819271" cy="11964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7C41E9-E092-4A79-ABA0-7180D9B91E71}"/>
              </a:ext>
            </a:extLst>
          </p:cNvPr>
          <p:cNvSpPr txBox="1"/>
          <p:nvPr/>
        </p:nvSpPr>
        <p:spPr>
          <a:xfrm>
            <a:off x="282306" y="5290348"/>
            <a:ext cx="189682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8"/>
              </a:rPr>
              <a:t>https://www.youtube.com/watch?v=Yf-WhHZuqes</a:t>
            </a:r>
            <a:endParaRPr lang="en-GB" sz="1200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11A4E-792F-4060-BADA-8BCCBBE5EE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7" y="3807236"/>
            <a:ext cx="1896824" cy="11964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75065A-753B-4832-ACFF-6BB1C8B79616}"/>
              </a:ext>
            </a:extLst>
          </p:cNvPr>
          <p:cNvSpPr txBox="1"/>
          <p:nvPr/>
        </p:nvSpPr>
        <p:spPr>
          <a:xfrm>
            <a:off x="2934242" y="2469798"/>
            <a:ext cx="89667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10"/>
              </a:rPr>
              <a:t>https://www.youtube.com/watch?v=aORsI-2dwnY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F87879-BAFA-4010-8D00-268C635A45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98" y="1201319"/>
            <a:ext cx="1884035" cy="11985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DD0845B-38EA-49A3-A2E6-FD056D9B4C68}"/>
              </a:ext>
            </a:extLst>
          </p:cNvPr>
          <p:cNvSpPr txBox="1"/>
          <p:nvPr/>
        </p:nvSpPr>
        <p:spPr>
          <a:xfrm>
            <a:off x="3102184" y="5127787"/>
            <a:ext cx="81703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hlinkClick r:id="rId12"/>
              </a:rPr>
              <a:t>https://youtu.be/K4pw_-U6Xpc</a:t>
            </a:r>
            <a:endParaRPr lang="en-GB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6A8F1C-EBA5-4E2E-8C2D-8F3EF4FB96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98" y="3807236"/>
            <a:ext cx="2060634" cy="129294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2DA8E29-3D1D-48D7-B979-E975D7B62312}"/>
              </a:ext>
            </a:extLst>
          </p:cNvPr>
          <p:cNvSpPr txBox="1"/>
          <p:nvPr/>
        </p:nvSpPr>
        <p:spPr>
          <a:xfrm>
            <a:off x="7744579" y="2358598"/>
            <a:ext cx="141077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14"/>
              </a:rPr>
              <a:t>https://www.youtube.com/watch?v=SPXanyy3-hU</a:t>
            </a:r>
            <a:endParaRPr lang="en-GB" sz="1200" dirty="0"/>
          </a:p>
          <a:p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51B4F4-F368-4F7B-AFBD-5722C11A8C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10" y="1114719"/>
            <a:ext cx="1347504" cy="94803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E42EE97-359F-4477-8067-CA25F56B614A}"/>
              </a:ext>
            </a:extLst>
          </p:cNvPr>
          <p:cNvSpPr txBox="1"/>
          <p:nvPr/>
        </p:nvSpPr>
        <p:spPr>
          <a:xfrm>
            <a:off x="8011662" y="5192026"/>
            <a:ext cx="1371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16"/>
              </a:rPr>
              <a:t>https://www.youtube.com/watch?v=uwzXfZoCP_k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5658ED8-84F6-47DF-B098-FDC075086C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37" y="3757454"/>
            <a:ext cx="1667125" cy="128221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6133E2D-842B-456E-802E-43A70414B6B5}"/>
              </a:ext>
            </a:extLst>
          </p:cNvPr>
          <p:cNvSpPr txBox="1"/>
          <p:nvPr/>
        </p:nvSpPr>
        <p:spPr>
          <a:xfrm>
            <a:off x="9989138" y="5284849"/>
            <a:ext cx="172493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18"/>
              </a:rPr>
              <a:t>https://www.youtube.com/watch?v=IdS9roW7IzM</a:t>
            </a:r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9565AF4-7278-4FAB-9851-181E534200F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816" y="3652192"/>
            <a:ext cx="2115576" cy="150654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3FDEDDF-DEA6-423F-95F0-2E37B5240648}"/>
              </a:ext>
            </a:extLst>
          </p:cNvPr>
          <p:cNvSpPr txBox="1"/>
          <p:nvPr/>
        </p:nvSpPr>
        <p:spPr>
          <a:xfrm>
            <a:off x="10338382" y="2402865"/>
            <a:ext cx="119346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20"/>
              </a:rPr>
              <a:t>https://www.youtube.com/watch?v=p9MA6Od-zBA</a:t>
            </a:r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955B6C5-3A26-45DA-8B87-17FF15C3A0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39" y="1114719"/>
            <a:ext cx="1545812" cy="13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8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7F04D7-672D-4882-98B8-9EAE58900359}"/>
              </a:ext>
            </a:extLst>
          </p:cNvPr>
          <p:cNvSpPr txBox="1"/>
          <p:nvPr/>
        </p:nvSpPr>
        <p:spPr>
          <a:xfrm>
            <a:off x="252980" y="2174410"/>
            <a:ext cx="123929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https://youtu.be/tV8Cv2x0SD0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9895A-0B13-4083-B2E3-9B95D0E83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8" y="961599"/>
            <a:ext cx="1761836" cy="1168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D0F7CE-311B-4319-9794-835B97DB162F}"/>
              </a:ext>
            </a:extLst>
          </p:cNvPr>
          <p:cNvSpPr txBox="1">
            <a:spLocks/>
          </p:cNvSpPr>
          <p:nvPr/>
        </p:nvSpPr>
        <p:spPr>
          <a:xfrm>
            <a:off x="1595972" y="255126"/>
            <a:ext cx="8585200" cy="662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/>
              <a:t>Triple and Combined- Support for Year 11’s over half term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62241-C245-42A0-9A69-5E1F26443212}"/>
              </a:ext>
            </a:extLst>
          </p:cNvPr>
          <p:cNvSpPr txBox="1"/>
          <p:nvPr/>
        </p:nvSpPr>
        <p:spPr>
          <a:xfrm>
            <a:off x="252980" y="4501135"/>
            <a:ext cx="113560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https://youtu.be/vxCyzR6uETs</a:t>
            </a: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0451FF-B7CD-44B5-B4E8-0276394F4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0" y="3363343"/>
            <a:ext cx="1498338" cy="9605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8818E5-C81D-4281-9D4C-EFD21A0B8907}"/>
              </a:ext>
            </a:extLst>
          </p:cNvPr>
          <p:cNvSpPr txBox="1"/>
          <p:nvPr/>
        </p:nvSpPr>
        <p:spPr>
          <a:xfrm>
            <a:off x="2234005" y="2096807"/>
            <a:ext cx="16125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https://youtu.be/q49NwIrjaFw</a:t>
            </a:r>
            <a:endParaRPr lang="en-GB" dirty="0"/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0478C3-2428-4F33-930F-DB33D3848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67" y="1008632"/>
            <a:ext cx="1761836" cy="11213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0290A7-B3E1-44E1-A2F4-890F50CB4E26}"/>
              </a:ext>
            </a:extLst>
          </p:cNvPr>
          <p:cNvSpPr txBox="1"/>
          <p:nvPr/>
        </p:nvSpPr>
        <p:spPr>
          <a:xfrm>
            <a:off x="4080803" y="2127163"/>
            <a:ext cx="199317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https://youtu.be/-_-fNVmDwJk</a:t>
            </a:r>
            <a:endParaRPr lang="en-GB" dirty="0"/>
          </a:p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4E995F-7A7D-4E2C-A976-795DFB6C0A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34" y="985115"/>
            <a:ext cx="1664666" cy="11213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0DA8CE-B6AB-43B7-B965-081A7B0AD6FF}"/>
              </a:ext>
            </a:extLst>
          </p:cNvPr>
          <p:cNvSpPr txBox="1"/>
          <p:nvPr/>
        </p:nvSpPr>
        <p:spPr>
          <a:xfrm>
            <a:off x="6531472" y="2127163"/>
            <a:ext cx="161700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10"/>
              </a:rPr>
              <a:t>https://youtu.be/TV6n5MFH6IU</a:t>
            </a:r>
            <a:endParaRPr lang="en-GB" dirty="0"/>
          </a:p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773FDE-A2F0-440D-B7C7-E2D69DCAFC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02" y="1056857"/>
            <a:ext cx="1553682" cy="9778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C4DC81E-ECE0-4734-A401-35F67260BFC8}"/>
              </a:ext>
            </a:extLst>
          </p:cNvPr>
          <p:cNvSpPr txBox="1"/>
          <p:nvPr/>
        </p:nvSpPr>
        <p:spPr>
          <a:xfrm>
            <a:off x="4664598" y="4323865"/>
            <a:ext cx="113671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hlinkClick r:id="rId12"/>
              </a:rPr>
              <a:t>https://youtu.be/3y8YDlNeuRk</a:t>
            </a:r>
            <a:endParaRPr lang="en-GB" dirty="0"/>
          </a:p>
          <a:p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58A683D-9231-4B70-8D79-DB00C8B9E0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87" y="3204402"/>
            <a:ext cx="1617007" cy="108367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05FD6D6-D107-4ED4-AE14-E704C7886B1D}"/>
              </a:ext>
            </a:extLst>
          </p:cNvPr>
          <p:cNvSpPr txBox="1"/>
          <p:nvPr/>
        </p:nvSpPr>
        <p:spPr>
          <a:xfrm>
            <a:off x="2458789" y="4288073"/>
            <a:ext cx="113560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14"/>
              </a:rPr>
              <a:t>https://youtu.be/l_1vf1z8_OM</a:t>
            </a:r>
            <a:endParaRPr lang="en-GB" dirty="0"/>
          </a:p>
          <a:p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E18396-50FE-4F5E-A40D-7ACB7A73D0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15" y="3364743"/>
            <a:ext cx="1458752" cy="92333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4B69CDA-A265-4BA1-A48E-6E293ADF4935}"/>
              </a:ext>
            </a:extLst>
          </p:cNvPr>
          <p:cNvSpPr txBox="1"/>
          <p:nvPr/>
        </p:nvSpPr>
        <p:spPr>
          <a:xfrm>
            <a:off x="6256179" y="4515564"/>
            <a:ext cx="18923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16"/>
              </a:rPr>
              <a:t>https://youtu.be/MuzOmFhiE8o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1063E02-5E36-4C1C-97E3-698D163A1B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93" y="3199875"/>
            <a:ext cx="1617007" cy="10732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AC29042-0D47-479D-9893-675962D4B9EA}"/>
              </a:ext>
            </a:extLst>
          </p:cNvPr>
          <p:cNvSpPr txBox="1"/>
          <p:nvPr/>
        </p:nvSpPr>
        <p:spPr>
          <a:xfrm>
            <a:off x="8400063" y="2127163"/>
            <a:ext cx="188693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18"/>
              </a:rPr>
              <a:t>https://youtu.be/3G3KQIyoZDI</a:t>
            </a:r>
            <a:endParaRPr lang="en-GB" dirty="0"/>
          </a:p>
          <a:p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3F9402C-1AA3-4104-808C-B6296ABBE0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63" y="917188"/>
            <a:ext cx="1713315" cy="113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31C1-5201-4C70-A0B7-74656DA04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972" y="255126"/>
            <a:ext cx="8585200" cy="6620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b="1" u="sng" dirty="0"/>
              <a:t>Combined set 5- Support for Year 11’s over half term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2D552B-B618-4741-8DA8-F22103E72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7" y="1201798"/>
            <a:ext cx="1896823" cy="1198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BB9604-0395-45AF-A54D-BC231FB24333}"/>
              </a:ext>
            </a:extLst>
          </p:cNvPr>
          <p:cNvSpPr txBox="1"/>
          <p:nvPr/>
        </p:nvSpPr>
        <p:spPr>
          <a:xfrm>
            <a:off x="447660" y="2469798"/>
            <a:ext cx="126049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3"/>
              </a:rPr>
              <a:t>https://youtu.be/UkrBJ6-uGFA</a:t>
            </a:r>
            <a:endParaRPr lang="en-GB" sz="1200" dirty="0"/>
          </a:p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58B539-F28C-4833-AE88-AF00F9EE8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13" y="1160096"/>
            <a:ext cx="1910727" cy="11985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9EA512-B2A3-4AB9-B8C0-D1E767DBD59A}"/>
              </a:ext>
            </a:extLst>
          </p:cNvPr>
          <p:cNvSpPr txBox="1"/>
          <p:nvPr/>
        </p:nvSpPr>
        <p:spPr>
          <a:xfrm>
            <a:off x="5546984" y="2469798"/>
            <a:ext cx="95250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5"/>
              </a:rPr>
              <a:t>https://www.youtube.com/watch?v=N5p06i9ilmo</a:t>
            </a:r>
            <a:endParaRPr lang="en-GB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D8410D-5E00-4F36-8005-2D06F7AB7A0A}"/>
              </a:ext>
            </a:extLst>
          </p:cNvPr>
          <p:cNvSpPr txBox="1"/>
          <p:nvPr/>
        </p:nvSpPr>
        <p:spPr>
          <a:xfrm>
            <a:off x="5814262" y="5100183"/>
            <a:ext cx="113665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6"/>
              </a:rPr>
              <a:t>https://www.youtube.com/watch?v=9GH95172Js8</a:t>
            </a:r>
            <a:endParaRPr lang="en-GB" sz="12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7AB32F-985B-4BAD-86AF-31147AE3F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99" y="3855480"/>
            <a:ext cx="1819271" cy="11964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7C41E9-E092-4A79-ABA0-7180D9B91E71}"/>
              </a:ext>
            </a:extLst>
          </p:cNvPr>
          <p:cNvSpPr txBox="1"/>
          <p:nvPr/>
        </p:nvSpPr>
        <p:spPr>
          <a:xfrm>
            <a:off x="282306" y="5290348"/>
            <a:ext cx="189682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8"/>
              </a:rPr>
              <a:t>https://www.youtube.com/watch?v=Yf-WhHZuqes</a:t>
            </a:r>
            <a:endParaRPr lang="en-GB" sz="1200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11A4E-792F-4060-BADA-8BCCBBE5EE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7" y="3807236"/>
            <a:ext cx="1896824" cy="11964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75065A-753B-4832-ACFF-6BB1C8B79616}"/>
              </a:ext>
            </a:extLst>
          </p:cNvPr>
          <p:cNvSpPr txBox="1"/>
          <p:nvPr/>
        </p:nvSpPr>
        <p:spPr>
          <a:xfrm>
            <a:off x="2934242" y="2469798"/>
            <a:ext cx="89667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10"/>
              </a:rPr>
              <a:t>https://www.youtube.com/watch?v=aORsI-2dwnY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F87879-BAFA-4010-8D00-268C635A45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98" y="1201319"/>
            <a:ext cx="1884035" cy="11985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DD0845B-38EA-49A3-A2E6-FD056D9B4C68}"/>
              </a:ext>
            </a:extLst>
          </p:cNvPr>
          <p:cNvSpPr txBox="1"/>
          <p:nvPr/>
        </p:nvSpPr>
        <p:spPr>
          <a:xfrm>
            <a:off x="3102184" y="5127787"/>
            <a:ext cx="81703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hlinkClick r:id="rId12"/>
              </a:rPr>
              <a:t>https://youtu.be/K4pw_-U6Xpc</a:t>
            </a:r>
            <a:endParaRPr lang="en-GB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6A8F1C-EBA5-4E2E-8C2D-8F3EF4FB96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98" y="3807236"/>
            <a:ext cx="2060634" cy="129294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2DA8E29-3D1D-48D7-B979-E975D7B62312}"/>
              </a:ext>
            </a:extLst>
          </p:cNvPr>
          <p:cNvSpPr txBox="1"/>
          <p:nvPr/>
        </p:nvSpPr>
        <p:spPr>
          <a:xfrm>
            <a:off x="7744579" y="2358598"/>
            <a:ext cx="141077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14"/>
              </a:rPr>
              <a:t>https://www.youtube.com/watch?v=SPXanyy3-hU</a:t>
            </a:r>
            <a:endParaRPr lang="en-GB" sz="1200" dirty="0"/>
          </a:p>
          <a:p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51B4F4-F368-4F7B-AFBD-5722C11A8C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10" y="1114719"/>
            <a:ext cx="1347504" cy="94803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E42EE97-359F-4477-8067-CA25F56B614A}"/>
              </a:ext>
            </a:extLst>
          </p:cNvPr>
          <p:cNvSpPr txBox="1"/>
          <p:nvPr/>
        </p:nvSpPr>
        <p:spPr>
          <a:xfrm>
            <a:off x="8011662" y="5192026"/>
            <a:ext cx="1371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16"/>
              </a:rPr>
              <a:t>https://www.youtube.com/watch?v=uwzXfZoCP_k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5658ED8-84F6-47DF-B098-FDC075086C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37" y="3757454"/>
            <a:ext cx="1667125" cy="128221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6133E2D-842B-456E-802E-43A70414B6B5}"/>
              </a:ext>
            </a:extLst>
          </p:cNvPr>
          <p:cNvSpPr txBox="1"/>
          <p:nvPr/>
        </p:nvSpPr>
        <p:spPr>
          <a:xfrm>
            <a:off x="9989138" y="5284849"/>
            <a:ext cx="172493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18"/>
              </a:rPr>
              <a:t>https://www.youtube.com/watch?v=IdS9roW7IzM</a:t>
            </a:r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9565AF4-7278-4FAB-9851-181E534200F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816" y="3652192"/>
            <a:ext cx="2115576" cy="150654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3FDEDDF-DEA6-423F-95F0-2E37B5240648}"/>
              </a:ext>
            </a:extLst>
          </p:cNvPr>
          <p:cNvSpPr txBox="1"/>
          <p:nvPr/>
        </p:nvSpPr>
        <p:spPr>
          <a:xfrm>
            <a:off x="10338382" y="2402865"/>
            <a:ext cx="119346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hlinkClick r:id="rId20"/>
              </a:rPr>
              <a:t>https://www.youtube.com/watch?v=p9MA6Od-zBA</a:t>
            </a:r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955B6C5-3A26-45DA-8B87-17FF15C3A0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39" y="1114719"/>
            <a:ext cx="1545812" cy="13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3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7F04D7-672D-4882-98B8-9EAE58900359}"/>
              </a:ext>
            </a:extLst>
          </p:cNvPr>
          <p:cNvSpPr txBox="1"/>
          <p:nvPr/>
        </p:nvSpPr>
        <p:spPr>
          <a:xfrm>
            <a:off x="252980" y="2174410"/>
            <a:ext cx="123929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https://youtu.be/tV8Cv2x0SD0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9895A-0B13-4083-B2E3-9B95D0E83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8" y="961599"/>
            <a:ext cx="1761836" cy="1168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D0F7CE-311B-4319-9794-835B97DB162F}"/>
              </a:ext>
            </a:extLst>
          </p:cNvPr>
          <p:cNvSpPr txBox="1">
            <a:spLocks/>
          </p:cNvSpPr>
          <p:nvPr/>
        </p:nvSpPr>
        <p:spPr>
          <a:xfrm>
            <a:off x="1595972" y="255126"/>
            <a:ext cx="8585200" cy="662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/>
              <a:t>Foundation Combined set 5 - Support for Year 11’s over half term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818E5-C81D-4281-9D4C-EFD21A0B8907}"/>
              </a:ext>
            </a:extLst>
          </p:cNvPr>
          <p:cNvSpPr txBox="1"/>
          <p:nvPr/>
        </p:nvSpPr>
        <p:spPr>
          <a:xfrm>
            <a:off x="2234005" y="2096807"/>
            <a:ext cx="16125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https://youtu.be/q49NwIrjaFw</a:t>
            </a:r>
            <a:endParaRPr lang="en-GB" dirty="0"/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0478C3-2428-4F33-930F-DB33D3848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67" y="1008632"/>
            <a:ext cx="1761836" cy="11213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0290A7-B3E1-44E1-A2F4-890F50CB4E26}"/>
              </a:ext>
            </a:extLst>
          </p:cNvPr>
          <p:cNvSpPr txBox="1"/>
          <p:nvPr/>
        </p:nvSpPr>
        <p:spPr>
          <a:xfrm>
            <a:off x="4080803" y="2127163"/>
            <a:ext cx="199317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https://youtu.be/-_-fNVmDwJk</a:t>
            </a:r>
            <a:endParaRPr lang="en-GB" dirty="0"/>
          </a:p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4E995F-7A7D-4E2C-A976-795DFB6C0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34" y="985115"/>
            <a:ext cx="1664666" cy="11213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0DA8CE-B6AB-43B7-B965-081A7B0AD6FF}"/>
              </a:ext>
            </a:extLst>
          </p:cNvPr>
          <p:cNvSpPr txBox="1"/>
          <p:nvPr/>
        </p:nvSpPr>
        <p:spPr>
          <a:xfrm>
            <a:off x="6531472" y="2127163"/>
            <a:ext cx="161700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https://youtu.be/TV6n5MFH6IU</a:t>
            </a:r>
            <a:endParaRPr lang="en-GB" dirty="0"/>
          </a:p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773FDE-A2F0-440D-B7C7-E2D69DCAFC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02" y="1056857"/>
            <a:ext cx="1553682" cy="9778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C4DC81E-ECE0-4734-A401-35F67260BFC8}"/>
              </a:ext>
            </a:extLst>
          </p:cNvPr>
          <p:cNvSpPr txBox="1"/>
          <p:nvPr/>
        </p:nvSpPr>
        <p:spPr>
          <a:xfrm>
            <a:off x="4664598" y="4323865"/>
            <a:ext cx="113671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hlinkClick r:id="rId10"/>
              </a:rPr>
              <a:t>https://youtu.be/3y8YDlNeuRk</a:t>
            </a:r>
            <a:endParaRPr lang="en-GB" dirty="0"/>
          </a:p>
          <a:p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58A683D-9231-4B70-8D79-DB00C8B9E0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87" y="3204402"/>
            <a:ext cx="1617007" cy="108367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05FD6D6-D107-4ED4-AE14-E704C7886B1D}"/>
              </a:ext>
            </a:extLst>
          </p:cNvPr>
          <p:cNvSpPr txBox="1"/>
          <p:nvPr/>
        </p:nvSpPr>
        <p:spPr>
          <a:xfrm>
            <a:off x="2458789" y="4288073"/>
            <a:ext cx="113560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12"/>
              </a:rPr>
              <a:t>https://youtu.be/l_1vf1z8_OM</a:t>
            </a:r>
            <a:endParaRPr lang="en-GB" dirty="0"/>
          </a:p>
          <a:p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E18396-50FE-4F5E-A40D-7ACB7A73D0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15" y="3364743"/>
            <a:ext cx="1458752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553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Revision for Year 11</vt:lpstr>
      <vt:lpstr>PowerPoint Presentation</vt:lpstr>
      <vt:lpstr>Triple- Support for Year 11’s over half term</vt:lpstr>
      <vt:lpstr>Combined and Triple- Support for Year 11’s over half term</vt:lpstr>
      <vt:lpstr>PowerPoint Presentation</vt:lpstr>
      <vt:lpstr>Combined set 5- Support for Year 11’s over half term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for Year 11’s over half term</dc:title>
  <dc:creator>Tammy Glaister</dc:creator>
  <cp:lastModifiedBy>Charlotte Lucas</cp:lastModifiedBy>
  <cp:revision>10</cp:revision>
  <dcterms:created xsi:type="dcterms:W3CDTF">2021-10-18T08:32:07Z</dcterms:created>
  <dcterms:modified xsi:type="dcterms:W3CDTF">2021-10-19T15:51:18Z</dcterms:modified>
</cp:coreProperties>
</file>